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6" r:id="rId1"/>
    <p:sldMasterId id="2147483882" r:id="rId2"/>
    <p:sldMasterId id="2147483917" r:id="rId3"/>
  </p:sldMasterIdLst>
  <p:sldIdLst>
    <p:sldId id="260" r:id="rId4"/>
    <p:sldId id="266" r:id="rId5"/>
    <p:sldId id="267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CF7"/>
    <a:srgbClr val="CCB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0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70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0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9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79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8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64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7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57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4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4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16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5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88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961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34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68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27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5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6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53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5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34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8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8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4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93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983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7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9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69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5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5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0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4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F07C-5CFB-4AB0-A365-9DBE1913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8500E-A3B3-4F86-B1A7-4325A8140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" r="5360"/>
          <a:stretch/>
        </p:blipFill>
        <p:spPr>
          <a:xfrm>
            <a:off x="0" y="0"/>
            <a:ext cx="9144000" cy="63445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64C8AC-6446-4FD6-B55A-C2720C023A79}"/>
              </a:ext>
            </a:extLst>
          </p:cNvPr>
          <p:cNvSpPr/>
          <p:nvPr/>
        </p:nvSpPr>
        <p:spPr>
          <a:xfrm>
            <a:off x="3661854" y="1917341"/>
            <a:ext cx="5189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Time to plan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Your</a:t>
            </a:r>
            <a:r>
              <a:rPr lang="en-US" sz="5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 Next gift</a:t>
            </a:r>
            <a:endParaRPr lang="en-US" sz="5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8DD2893-E6B1-4AD3-8255-B7FFCB3CD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24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549C7AD-4498-4AFC-98B6-3C88875E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86" y="5087827"/>
            <a:ext cx="5829300" cy="1463040"/>
          </a:xfrm>
        </p:spPr>
        <p:txBody>
          <a:bodyPr/>
          <a:lstStyle/>
          <a:p>
            <a:r>
              <a:rPr lang="en-US" dirty="0"/>
              <a:t>QUICK CHARGER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7CC9076-B198-44BE-B28C-179C0338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0236" y="5082072"/>
            <a:ext cx="2683764" cy="1463040"/>
          </a:xfrm>
        </p:spPr>
        <p:txBody>
          <a:bodyPr/>
          <a:lstStyle/>
          <a:p>
            <a:r>
              <a:rPr lang="en-US" dirty="0"/>
              <a:t>QUALCOMM chipset enabled</a:t>
            </a:r>
          </a:p>
          <a:p>
            <a:r>
              <a:rPr lang="en-US" dirty="0"/>
              <a:t>Backlit branding option</a:t>
            </a:r>
            <a:endParaRPr lang="en-IN" dirty="0"/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CD3927A8-A02C-42C3-B1F6-6197E6DE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E2731-2689-4DDD-AEBB-941C2ED53D1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9BD5F-D0D9-4FCD-8B94-0E8DDE3AA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" t="18421" r="1918" b="9356"/>
          <a:stretch/>
        </p:blipFill>
        <p:spPr>
          <a:xfrm>
            <a:off x="-2286" y="0"/>
            <a:ext cx="9144000" cy="4571999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CF9962C7-26CE-45A4-A45C-7EC080C11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00" y="180000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228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549C7AD-4498-4AFC-98B6-3C88875E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86" y="5087827"/>
            <a:ext cx="5829300" cy="1463040"/>
          </a:xfrm>
        </p:spPr>
        <p:txBody>
          <a:bodyPr/>
          <a:lstStyle/>
          <a:p>
            <a:r>
              <a:rPr lang="en-US" dirty="0"/>
              <a:t>Sleek power banks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7CC9076-B198-44BE-B28C-179C0338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0236" y="5082072"/>
            <a:ext cx="2683764" cy="1463040"/>
          </a:xfrm>
        </p:spPr>
        <p:txBody>
          <a:bodyPr/>
          <a:lstStyle/>
          <a:p>
            <a:r>
              <a:rPr lang="en-US" dirty="0"/>
              <a:t>HD Quality edge to edge printing</a:t>
            </a:r>
            <a:endParaRPr lang="en-IN" dirty="0"/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CD3927A8-A02C-42C3-B1F6-6197E6DE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E2731-2689-4DDD-AEBB-941C2ED53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rgbClr val="F8DCF7"/>
          </a:solid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6926A-B0F8-4BE3-9ED9-D30F7A83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4" y="1683638"/>
            <a:ext cx="4523624" cy="2621507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60EF7F-B95A-4BD2-93F1-5C5768527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5" t="6924" r="3151" b="5259"/>
          <a:stretch/>
        </p:blipFill>
        <p:spPr>
          <a:xfrm>
            <a:off x="4670099" y="1747055"/>
            <a:ext cx="4333461" cy="2494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CFAE3DC0-7093-40A2-8DAF-83949806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00" y="180000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04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2549C7AD-4498-4AFC-98B6-3C88875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PEARL FINISH POWER BANK</a:t>
            </a:r>
            <a:endParaRPr lang="en-IN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238E644-3BA4-4399-AC9D-FBCFF52476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988" b="9988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7CC9076-B198-44BE-B28C-179C03384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3900 mAh AAA quality</a:t>
            </a:r>
          </a:p>
          <a:p>
            <a:r>
              <a:rPr lang="en-US" dirty="0"/>
              <a:t>Lithium Polymer cells</a:t>
            </a:r>
            <a:endParaRPr lang="en-IN" dirty="0"/>
          </a:p>
        </p:txBody>
      </p:sp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CD3927A8-A02C-42C3-B1F6-6197E6DE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3101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DCB0CFA-24CC-472A-85C0-2F616DEF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57" t="13408" r="1657" b="5317"/>
          <a:stretch/>
        </p:blipFill>
        <p:spPr>
          <a:xfrm>
            <a:off x="0" y="-20192"/>
            <a:ext cx="9144000" cy="49458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94F4D69-61AC-4118-B3AF-7BF5B111B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 series power banks</a:t>
            </a:r>
            <a:endParaRPr lang="en-IN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161BE8C-BF64-421E-A827-9FBB05FB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1680" y="4960137"/>
            <a:ext cx="2400300" cy="1463040"/>
          </a:xfrm>
        </p:spPr>
        <p:txBody>
          <a:bodyPr/>
          <a:lstStyle/>
          <a:p>
            <a:r>
              <a:rPr lang="en-US" dirty="0"/>
              <a:t>Super Quick Charging</a:t>
            </a:r>
          </a:p>
          <a:p>
            <a:r>
              <a:rPr lang="en-US" dirty="0"/>
              <a:t>Branding option on the highlighted band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67812FA-69F1-4868-A200-5E7CF5700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047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7250-E64B-421B-9DDF-47B3AE1C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C207 CAR CHARGERS</a:t>
            </a:r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87471B3-D753-4DCC-B33F-E38635FA35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8" r="12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C5EFB-8394-4F5F-AC8E-E4C56C9C5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2.6A charging speed</a:t>
            </a:r>
            <a:endParaRPr lang="en-IN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366EB34-BD8D-454D-BEE9-FC7F333E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383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2D38-AE96-4DCB-8182-31E41EC5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SOCKET CHARGER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672C435-8B07-4687-AA69-0859B4D299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213" b="15213"/>
          <a:stretch>
            <a:fillRect/>
          </a:stretch>
        </p:blipFill>
        <p:spPr>
          <a:xfrm>
            <a:off x="0" y="0"/>
            <a:ext cx="9144000" cy="49101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72C18-0719-4712-B727-ABD2CDA01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145" r="5012"/>
          <a:stretch/>
        </p:blipFill>
        <p:spPr>
          <a:xfrm>
            <a:off x="0" y="-8631"/>
            <a:ext cx="9144002" cy="491876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AFC8D6-12ED-40AC-9515-98F4A976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C71232-AFFC-48E0-B2D4-A301178A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691" y="5506351"/>
            <a:ext cx="1819068" cy="3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BA1E-AE00-462E-ABBF-8F531C65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80% OF OUR CLIENTS GIVE US REPEAT ORDERS</a:t>
            </a:r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7029F18-C8F9-4F88-B67E-B1EE86BCC9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44918"/>
          <a:stretch/>
        </p:blipFill>
        <p:spPr>
          <a:xfrm>
            <a:off x="0" y="-1"/>
            <a:ext cx="9141714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FEA13-B442-420F-A59C-9A62F9918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OFFERINGS</a:t>
            </a:r>
          </a:p>
          <a:p>
            <a:r>
              <a:rPr lang="en-US" dirty="0"/>
              <a:t>BANDWIDTH TO HANDLE LARGE ORDERS</a:t>
            </a:r>
          </a:p>
          <a:p>
            <a:r>
              <a:rPr lang="en-US" b="1" dirty="0"/>
              <a:t>VERY COMPETITIVE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C107300-07E5-4618-94E4-AABA2484F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055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FA0-7558-45BA-8EDC-E724BA22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 now </a:t>
            </a:r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88EA18-537D-4CFC-8E30-B8A04D5E2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300" dirty="0"/>
              <a:t>MUNOTH COMMUNICATION LIMITED</a:t>
            </a:r>
          </a:p>
          <a:p>
            <a:r>
              <a:rPr lang="en-US" sz="1300" dirty="0"/>
              <a:t>MUNOTH CENTRE, 343 TRIPLICANE HIGH ROAD, CHENNAI 600 005</a:t>
            </a:r>
          </a:p>
          <a:p>
            <a:r>
              <a:rPr lang="en-US" sz="1300" dirty="0"/>
              <a:t>+91 44 2859 1190, + 91 98402 15355, ranjani@munothcommunication.com</a:t>
            </a:r>
          </a:p>
          <a:p>
            <a:r>
              <a:rPr lang="en-US" sz="1300" dirty="0"/>
              <a:t>www.vgaccessories.com, www.munothcommunication.com</a:t>
            </a:r>
            <a:endParaRPr lang="en-IN" sz="1300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D752285-1592-428E-8271-866A57AB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59" y="178231"/>
            <a:ext cx="968801" cy="82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84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119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Cooper Black</vt:lpstr>
      <vt:lpstr>Corbel</vt:lpstr>
      <vt:lpstr>Garamond</vt:lpstr>
      <vt:lpstr>Tw Cen MT</vt:lpstr>
      <vt:lpstr>Tw Cen MT Condensed</vt:lpstr>
      <vt:lpstr>Wingdings 3</vt:lpstr>
      <vt:lpstr>Integral</vt:lpstr>
      <vt:lpstr>Organic</vt:lpstr>
      <vt:lpstr>Depth</vt:lpstr>
      <vt:lpstr>PowerPoint Presentation</vt:lpstr>
      <vt:lpstr>QUICK CHARGER</vt:lpstr>
      <vt:lpstr>Sleek power banks</vt:lpstr>
      <vt:lpstr>PEARL FINISH POWER BANK</vt:lpstr>
      <vt:lpstr>Y series power banks</vt:lpstr>
      <vt:lpstr>C207 CAR CHARGERS</vt:lpstr>
      <vt:lpstr>BUILT-IN SOCKET CHARGER</vt:lpstr>
      <vt:lpstr>OVER 80% OF OUR CLIENTS GIVE US REPEAT ORDERS</vt:lpstr>
      <vt:lpstr>contact us now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 Munoth</dc:creator>
  <cp:lastModifiedBy>Vikas Munoth</cp:lastModifiedBy>
  <cp:revision>27</cp:revision>
  <dcterms:created xsi:type="dcterms:W3CDTF">2017-10-24T09:58:06Z</dcterms:created>
  <dcterms:modified xsi:type="dcterms:W3CDTF">2017-10-25T11:26:06Z</dcterms:modified>
</cp:coreProperties>
</file>